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71" r:id="rId4"/>
    <p:sldId id="272" r:id="rId5"/>
    <p:sldId id="259" r:id="rId6"/>
    <p:sldId id="264" r:id="rId7"/>
    <p:sldId id="260" r:id="rId8"/>
    <p:sldId id="267" r:id="rId9"/>
    <p:sldId id="268" r:id="rId10"/>
    <p:sldId id="265" r:id="rId11"/>
    <p:sldId id="270" r:id="rId12"/>
    <p:sldId id="273" r:id="rId13"/>
    <p:sldId id="274" r:id="rId14"/>
    <p:sldId id="277" r:id="rId15"/>
    <p:sldId id="278" r:id="rId16"/>
    <p:sldId id="275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14E9BBF-E684-437A-B509-A4F6C7FF1726}">
          <p14:sldIdLst>
            <p14:sldId id="257"/>
            <p14:sldId id="258"/>
            <p14:sldId id="271"/>
            <p14:sldId id="272"/>
            <p14:sldId id="259"/>
            <p14:sldId id="264"/>
            <p14:sldId id="260"/>
            <p14:sldId id="267"/>
            <p14:sldId id="268"/>
            <p14:sldId id="265"/>
            <p14:sldId id="270"/>
            <p14:sldId id="273"/>
            <p14:sldId id="274"/>
            <p14:sldId id="277"/>
            <p14:sldId id="278"/>
            <p14:sldId id="275"/>
            <p14:sldId id="27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CCFF"/>
    <a:srgbClr val="FFFF66"/>
    <a:srgbClr val="CCFFFF"/>
    <a:srgbClr val="FF33CC"/>
    <a:srgbClr val="0033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emf"/><Relationship Id="rId5" Type="http://schemas.openxmlformats.org/officeDocument/2006/relationships/package" Target="../embeddings/_________Microsoft_Word1.docx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3" y="1785926"/>
            <a:ext cx="607223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C00000"/>
                </a:solidFill>
              </a:rPr>
              <a:t>Портфолио</a:t>
            </a:r>
          </a:p>
          <a:p>
            <a:pPr algn="ctr"/>
            <a:endParaRPr lang="ru-RU" sz="1400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Юлии </a:t>
            </a:r>
            <a:r>
              <a:rPr lang="ru-RU" b="1" dirty="0" err="1" smtClean="0">
                <a:solidFill>
                  <a:srgbClr val="C00000"/>
                </a:solidFill>
              </a:rPr>
              <a:t>Потанькиной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ученицы  4 «А» класса </a:t>
            </a:r>
            <a:r>
              <a:rPr lang="ru-RU" b="1" dirty="0" smtClean="0">
                <a:solidFill>
                  <a:srgbClr val="C00000"/>
                </a:solidFill>
              </a:rPr>
              <a:t>МБОУ СШ  </a:t>
            </a:r>
            <a:r>
              <a:rPr lang="ru-RU" b="1" dirty="0" smtClean="0">
                <a:solidFill>
                  <a:srgbClr val="C00000"/>
                </a:solidFill>
              </a:rPr>
              <a:t>№ 2   </a:t>
            </a:r>
          </a:p>
        </p:txBody>
      </p:sp>
    </p:spTree>
    <p:extLst>
      <p:ext uri="{BB962C8B-B14F-4D97-AF65-F5344CB8AC3E}">
        <p14:creationId xmlns:p14="http://schemas.microsoft.com/office/powerpoint/2010/main" val="290558279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14356"/>
            <a:ext cx="242889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1071546"/>
            <a:ext cx="2428892" cy="335638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9" name="TextBox 8"/>
          <p:cNvSpPr txBox="1"/>
          <p:nvPr/>
        </p:nvSpPr>
        <p:spPr>
          <a:xfrm rot="10800000" flipV="1">
            <a:off x="3357554" y="4643446"/>
            <a:ext cx="2428892" cy="6573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Грамота  за  </a:t>
            </a:r>
            <a:r>
              <a:rPr lang="en-US" sz="1200" dirty="0" smtClean="0"/>
              <a:t>II</a:t>
            </a:r>
            <a:r>
              <a:rPr lang="ru-RU" sz="1200" dirty="0" smtClean="0"/>
              <a:t> место в  городском  конкурсе  «Арт-</a:t>
            </a:r>
            <a:r>
              <a:rPr lang="ru-RU" sz="1200" dirty="0" err="1" smtClean="0"/>
              <a:t>деко</a:t>
            </a:r>
            <a:r>
              <a:rPr lang="ru-RU" sz="1200" dirty="0" smtClean="0"/>
              <a:t>»  в  разделе  «Новогодний  серпантин».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357158" y="4357694"/>
            <a:ext cx="2398221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200" dirty="0" smtClean="0"/>
              <a:t>Грамота  за </a:t>
            </a:r>
            <a:r>
              <a:rPr lang="en-US" sz="1200" dirty="0" smtClean="0"/>
              <a:t>II </a:t>
            </a:r>
            <a:r>
              <a:rPr lang="ru-RU" sz="1200" dirty="0" smtClean="0"/>
              <a:t> место в  городской</a:t>
            </a:r>
          </a:p>
          <a:p>
            <a:pPr algn="ctr"/>
            <a:r>
              <a:rPr lang="ru-RU" sz="1200" dirty="0"/>
              <a:t>в</a:t>
            </a:r>
            <a:r>
              <a:rPr lang="ru-RU" sz="1200" dirty="0" smtClean="0"/>
              <a:t>икторине  «Хочу  все  знать»</a:t>
            </a:r>
            <a:endParaRPr lang="ru-RU" sz="1200" dirty="0"/>
          </a:p>
        </p:txBody>
      </p:sp>
      <p:pic>
        <p:nvPicPr>
          <p:cNvPr id="13" name="Рисунок 1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1571612"/>
            <a:ext cx="2428892" cy="3422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500826" y="5214950"/>
            <a:ext cx="2334742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200" dirty="0" smtClean="0"/>
              <a:t>Диплом за </a:t>
            </a:r>
            <a:r>
              <a:rPr lang="en-US" sz="1200" dirty="0" smtClean="0"/>
              <a:t>III</a:t>
            </a:r>
            <a:r>
              <a:rPr lang="ru-RU" sz="1200" dirty="0" smtClean="0"/>
              <a:t> место в городской </a:t>
            </a:r>
          </a:p>
          <a:p>
            <a:pPr algn="ctr"/>
            <a:r>
              <a:rPr lang="ru-RU" sz="1200" dirty="0" smtClean="0"/>
              <a:t>викторине «Хочу все знать»</a:t>
            </a:r>
          </a:p>
          <a:p>
            <a:pPr algn="ctr"/>
            <a:r>
              <a:rPr lang="ru-RU" sz="1200" dirty="0" smtClean="0"/>
              <a:t>Номинация  «Тайны космоса.</a:t>
            </a:r>
          </a:p>
          <a:p>
            <a:pPr algn="ctr"/>
            <a:r>
              <a:rPr lang="ru-RU" sz="1200" dirty="0" smtClean="0"/>
              <a:t>Развитие техники»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82193934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Владелец\Pictures\350px-Nizhny_Novgorod_Planetarium_&amp;_Circ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16" y="836712"/>
            <a:ext cx="3479543" cy="20479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7171" name="Picture 3" descr="C:\Users\Владелец\Pictures\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836712"/>
            <a:ext cx="2849624" cy="20806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7172" name="Picture 4" descr="C:\Users\Владелец\Pictures\a_0f6d35b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856" y="4116720"/>
            <a:ext cx="2952327" cy="196329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7173" name="Picture 5" descr="C:\Users\Владелец\Pictures\250PX-~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94" y="3794073"/>
            <a:ext cx="3142291" cy="19984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7174" name="Picture 6" descr="C:\Users\Владелец\Pictures\1but-fly12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44" y="4998041"/>
            <a:ext cx="1335631" cy="14349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2" name="TextBox 1"/>
          <p:cNvSpPr txBox="1"/>
          <p:nvPr/>
        </p:nvSpPr>
        <p:spPr>
          <a:xfrm rot="10800000" flipV="1">
            <a:off x="346237" y="239742"/>
            <a:ext cx="8496944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Экскурсионные  </a:t>
            </a:r>
            <a:r>
              <a:rPr lang="ru-RU" sz="1600" b="1" smtClean="0">
                <a:solidFill>
                  <a:srgbClr val="002060"/>
                </a:solidFill>
              </a:rPr>
              <a:t>поездки  расширяют  кругозор  и  обогащают  </a:t>
            </a:r>
            <a:r>
              <a:rPr lang="ru-RU" sz="1600" b="1" dirty="0" smtClean="0">
                <a:solidFill>
                  <a:srgbClr val="002060"/>
                </a:solidFill>
              </a:rPr>
              <a:t>наши  знания.  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5669562" y="6192582"/>
            <a:ext cx="3222917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Интересными были спектакли в детском театре «Вера» 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314492" y="3013845"/>
            <a:ext cx="3860132" cy="5539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В Нижегородском планетарии мы узнали много нового о звездах и планетах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3094" y="5838480"/>
            <a:ext cx="3051614" cy="954107"/>
          </a:xfrm>
          <a:prstGeom prst="rect">
            <a:avLst/>
          </a:prstGeom>
          <a:gradFill flip="none" rotWithShape="1">
            <a:gsLst>
              <a:gs pos="0">
                <a:srgbClr val="CCFFFF">
                  <a:shade val="30000"/>
                  <a:satMod val="115000"/>
                </a:srgbClr>
              </a:gs>
              <a:gs pos="50000">
                <a:srgbClr val="CCFFFF">
                  <a:shade val="67500"/>
                  <a:satMod val="115000"/>
                </a:srgbClr>
              </a:gs>
              <a:gs pos="100000">
                <a:srgbClr val="CCFFF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Посетив «Дом бабочек» в Нижнем Новгороде, мы познакомились с уникальной коллекцией тропических бабочек.</a:t>
            </a:r>
            <a:endParaRPr lang="ru-RU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508104" y="3089649"/>
            <a:ext cx="2853147" cy="7386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Знакомство с историей нашего края проходило в г. Семенов, на родине «золотой хохломы».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55548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214290"/>
            <a:ext cx="2857520" cy="369332"/>
          </a:xfrm>
          <a:prstGeom prst="rect">
            <a:avLst/>
          </a:prstGeom>
          <a:solidFill>
            <a:srgbClr val="FFCC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99"/>
                </a:solidFill>
              </a:rPr>
              <a:t>Мои  творческие  работы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857232"/>
            <a:ext cx="3714775" cy="2643207"/>
          </a:xfrm>
          <a:prstGeom prst="roundRect">
            <a:avLst/>
          </a:prstGeom>
          <a:noFill/>
          <a:ln w="57150">
            <a:solidFill>
              <a:srgbClr val="FF33CC"/>
            </a:solidFill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85728"/>
            <a:ext cx="3071834" cy="3000396"/>
          </a:xfrm>
          <a:prstGeom prst="round2Diag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3786190"/>
            <a:ext cx="2380331" cy="28402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929066"/>
            <a:ext cx="3714776" cy="2501431"/>
          </a:xfrm>
          <a:prstGeom prst="round2Same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500826" y="3000372"/>
            <a:ext cx="1143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Вышивка</a:t>
            </a:r>
            <a:endParaRPr lang="ru-RU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15008" y="4500570"/>
            <a:ext cx="1143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Гравюра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28794" y="3571876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Рисунки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48680015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85728"/>
            <a:ext cx="4357719" cy="116955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Свободное  время  я  провожу  по-разному:  смотрю  телевизор,  читаю,</a:t>
            </a:r>
          </a:p>
          <a:p>
            <a:pPr algn="ctr"/>
            <a:r>
              <a:rPr lang="ru-RU" sz="1400" dirty="0"/>
              <a:t>и</a:t>
            </a:r>
            <a:r>
              <a:rPr lang="ru-RU" sz="1400" dirty="0" smtClean="0"/>
              <a:t>граю  в  компьютерные  игры, катаюсь на велосипеде, на роликах,</a:t>
            </a:r>
          </a:p>
          <a:p>
            <a:pPr algn="ctr"/>
            <a:r>
              <a:rPr lang="ru-RU" sz="1400" dirty="0" smtClean="0"/>
              <a:t>но  особенно  я  люблю  встречаться с  друзьями.</a:t>
            </a:r>
            <a:endParaRPr lang="ru-RU" sz="14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1" y="1785926"/>
            <a:ext cx="3000396" cy="19288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714752"/>
            <a:ext cx="3714776" cy="2357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/>
          <p:nvPr/>
        </p:nvPicPr>
        <p:blipFill>
          <a:blip r:embed="rId4">
            <a:lum bright="10000"/>
          </a:blip>
          <a:srcRect/>
          <a:stretch>
            <a:fillRect/>
          </a:stretch>
        </p:blipFill>
        <p:spPr bwMode="auto">
          <a:xfrm>
            <a:off x="714348" y="4071942"/>
            <a:ext cx="3643338" cy="24288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 descr="H:\портфолио Потанькина\IMG_13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571480"/>
            <a:ext cx="3214710" cy="24111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57183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42852"/>
            <a:ext cx="5786478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Каникулы  любимое  время  всей   детворы.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Зимние каникулы во 2 классе мне запомнились особенно –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я была в 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</a:rPr>
              <a:t>г</a:t>
            </a:r>
            <a:r>
              <a:rPr lang="ru-RU" sz="1600" dirty="0" smtClean="0">
                <a:solidFill>
                  <a:srgbClr val="002060"/>
                </a:solidFill>
              </a:rPr>
              <a:t>остях у Деда Мороза, в Великом Устюге.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Это было сказочное путешествие!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85926"/>
            <a:ext cx="2643206" cy="36433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/>
          <p:nvPr/>
        </p:nvPicPr>
        <p:blipFill>
          <a:blip r:embed="rId3"/>
          <a:srcRect l="2500" b="11239"/>
          <a:stretch>
            <a:fillRect/>
          </a:stretch>
        </p:blipFill>
        <p:spPr bwMode="auto">
          <a:xfrm rot="340804">
            <a:off x="6000760" y="1428736"/>
            <a:ext cx="2786082" cy="35004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/>
          <p:nvPr/>
        </p:nvPicPr>
        <p:blipFill>
          <a:blip r:embed="rId4"/>
          <a:srcRect l="12523" r="18505"/>
          <a:stretch>
            <a:fillRect/>
          </a:stretch>
        </p:blipFill>
        <p:spPr bwMode="auto">
          <a:xfrm rot="330417">
            <a:off x="3475095" y="3777877"/>
            <a:ext cx="2928958" cy="25904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602" name="Picture 2" descr="G:\зима\le7may1q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1643049"/>
            <a:ext cx="1322899" cy="1247771"/>
          </a:xfrm>
          <a:prstGeom prst="rect">
            <a:avLst/>
          </a:prstGeom>
          <a:noFill/>
        </p:spPr>
      </p:pic>
      <p:pic>
        <p:nvPicPr>
          <p:cNvPr id="7" name="Picture 2" descr="G:\зима\le7may1q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1500174"/>
            <a:ext cx="1474377" cy="1390647"/>
          </a:xfrm>
          <a:prstGeom prst="rect">
            <a:avLst/>
          </a:prstGeom>
          <a:noFill/>
        </p:spPr>
      </p:pic>
      <p:pic>
        <p:nvPicPr>
          <p:cNvPr id="8" name="Picture 2" descr="G:\зима\le7may1q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2857496"/>
            <a:ext cx="1398638" cy="1319209"/>
          </a:xfrm>
          <a:prstGeom prst="rect">
            <a:avLst/>
          </a:prstGeom>
          <a:noFill/>
        </p:spPr>
      </p:pic>
      <p:pic>
        <p:nvPicPr>
          <p:cNvPr id="9" name="Picture 2" descr="G:\зима\le7may1q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44" y="4929198"/>
            <a:ext cx="1398638" cy="1319209"/>
          </a:xfrm>
          <a:prstGeom prst="rect">
            <a:avLst/>
          </a:prstGeom>
          <a:noFill/>
        </p:spPr>
      </p:pic>
      <p:pic>
        <p:nvPicPr>
          <p:cNvPr id="10" name="Picture 2" descr="G:\зима\le7may1q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290" y="5143512"/>
            <a:ext cx="1625856" cy="15335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857225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214290"/>
            <a:ext cx="7530662" cy="307777"/>
          </a:xfrm>
          <a:prstGeom prst="rect">
            <a:avLst/>
          </a:prstGeom>
          <a:solidFill>
            <a:srgbClr val="FFFF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А  летом  я  люблю отдыхать  на  Черном  море  и  в  санатории  «ОКА» в городе Горбатов.</a:t>
            </a:r>
            <a:endParaRPr lang="ru-RU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173" name="Picture 5" descr="G:\Г.В\фото юли\горбатово\IMG_07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8507">
            <a:off x="621756" y="1130552"/>
            <a:ext cx="3214710" cy="24110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G:\Г.В\фото юли\горбатово\IMG_07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8" t="17647" r="9559"/>
          <a:stretch>
            <a:fillRect/>
          </a:stretch>
        </p:blipFill>
        <p:spPr bwMode="auto">
          <a:xfrm rot="1031064">
            <a:off x="5260690" y="3966430"/>
            <a:ext cx="3005499" cy="2214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G:\Г.В\фото юли\горбатово\IMG_07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5144">
            <a:off x="5361151" y="1072175"/>
            <a:ext cx="3214710" cy="24110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20982234">
            <a:off x="619022" y="3996703"/>
            <a:ext cx="3500462" cy="21431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C:\Users\Админ\Desktop\журнал\лето\nuNMyNa0yU.pn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 rot="21245537">
            <a:off x="3472128" y="2462683"/>
            <a:ext cx="2165880" cy="233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Админ\Desktop\журнал\лето\44dfc3a5182a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651822">
            <a:off x="7532172" y="5551580"/>
            <a:ext cx="1203767" cy="120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7315358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42852"/>
            <a:ext cx="8429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С  пяти  лет  я  занимаюсь  в  образцовом  детском  танцевальном ансамбле «Карамельки». 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В  этом  году  наша  группа  заняла  первое  место  в  областном  конкурсе  «Хрустальный  башмачок».  </a:t>
            </a:r>
            <a:endParaRPr lang="ru-RU" sz="14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 l="5556" r="25926"/>
          <a:stretch>
            <a:fillRect/>
          </a:stretch>
        </p:blipFill>
        <p:spPr bwMode="auto">
          <a:xfrm>
            <a:off x="1285852" y="857232"/>
            <a:ext cx="2571768" cy="2214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IMG_13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857232"/>
            <a:ext cx="3571900" cy="26789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429000"/>
            <a:ext cx="4532514" cy="31677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302826">
            <a:off x="5815161" y="3367786"/>
            <a:ext cx="2242646" cy="2966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061966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572560" cy="5953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429256" y="428604"/>
            <a:ext cx="3429024" cy="1770698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/>
              <a:t>«До свидания, </a:t>
            </a:r>
            <a:r>
              <a:rPr lang="ru-RU" sz="1400" b="1" dirty="0"/>
              <a:t>ш</a:t>
            </a:r>
            <a:r>
              <a:rPr lang="ru-RU" sz="1400" b="1" dirty="0" smtClean="0"/>
              <a:t>кола начальная</a:t>
            </a:r>
          </a:p>
          <a:p>
            <a:r>
              <a:rPr lang="ru-RU" sz="1400" b="1" dirty="0" smtClean="0"/>
              <a:t>И учительница гениальная!</a:t>
            </a:r>
          </a:p>
          <a:p>
            <a:r>
              <a:rPr lang="ru-RU" sz="1400" b="1" dirty="0" smtClean="0"/>
              <a:t>Она преподавала</a:t>
            </a:r>
          </a:p>
          <a:p>
            <a:r>
              <a:rPr lang="ru-RU" sz="1400" b="1" dirty="0" smtClean="0"/>
              <a:t>Буквально все предметы.</a:t>
            </a:r>
          </a:p>
          <a:p>
            <a:r>
              <a:rPr lang="ru-RU" sz="1400" b="1" dirty="0" smtClean="0"/>
              <a:t>Одна на все вопросы давала нам ответы»</a:t>
            </a:r>
          </a:p>
          <a:p>
            <a:r>
              <a:rPr lang="ru-RU" sz="1400" b="1" dirty="0"/>
              <a:t> </a:t>
            </a:r>
            <a:r>
              <a:rPr lang="ru-RU" sz="1400" b="1" dirty="0" smtClean="0"/>
              <a:t>                                   В. Берестов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83812115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2495" t="2206" r="3981" b="1846"/>
          <a:stretch>
            <a:fillRect/>
          </a:stretch>
        </p:blipFill>
        <p:spPr bwMode="auto">
          <a:xfrm>
            <a:off x="642910" y="714356"/>
            <a:ext cx="3747836" cy="523834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5357818" y="1000108"/>
            <a:ext cx="3243210" cy="473975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2400" i="1" dirty="0" smtClean="0">
                <a:solidFill>
                  <a:schemeClr val="bg2">
                    <a:lumMod val="10000"/>
                  </a:schemeClr>
                </a:solidFill>
              </a:rPr>
              <a:t>  </a:t>
            </a:r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Юлия  </a:t>
            </a:r>
            <a:r>
              <a:rPr lang="ru-RU" sz="2400" b="1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Потанькина</a:t>
            </a:r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Родилась  7 ноября  2000 года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в  городе  Дзержинске  Нижегородской  области. </a:t>
            </a:r>
          </a:p>
          <a:p>
            <a:pPr algn="ctr"/>
            <a:endParaRPr lang="ru-RU" sz="2000" b="1" dirty="0">
              <a:solidFill>
                <a:schemeClr val="bg2">
                  <a:lumMod val="10000"/>
                </a:schemeClr>
              </a:solidFill>
            </a:endParaRPr>
          </a:p>
          <a:p>
            <a:pPr marL="457200" indent="-457200"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1 сентября  2007 года  </a:t>
            </a:r>
          </a:p>
          <a:p>
            <a:pPr marL="457200" indent="-457200"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я  пришла</a:t>
            </a:r>
          </a:p>
          <a:p>
            <a:pPr marL="457200" indent="-457200"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  в  первый   класс  средней  общеобразовательной  школы  № 2  </a:t>
            </a:r>
          </a:p>
          <a:p>
            <a:pPr marL="457200" indent="-457200">
              <a:buAutoNum type="arabicPlain"/>
            </a:pPr>
            <a:endParaRPr lang="ru-RU" sz="20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30040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14290"/>
            <a:ext cx="7317260" cy="1077218"/>
          </a:xfrm>
          <a:prstGeom prst="rect">
            <a:avLst/>
          </a:prstGeom>
          <a:solidFill>
            <a:srgbClr val="FFCCC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/>
              <a:t>Моя  семья  состоит  из  четырех  человек:  мама – Светлана Витальевна,</a:t>
            </a:r>
          </a:p>
          <a:p>
            <a:pPr algn="ctr"/>
            <a:r>
              <a:rPr lang="ru-RU" sz="1600" b="1" dirty="0"/>
              <a:t>п</a:t>
            </a:r>
            <a:r>
              <a:rPr lang="ru-RU" sz="1600" b="1" dirty="0" smtClean="0"/>
              <a:t>апа – Сергей  Александрович,  мой  брат  Максим  и  я.</a:t>
            </a:r>
          </a:p>
          <a:p>
            <a:pPr algn="ctr"/>
            <a:r>
              <a:rPr lang="ru-RU" sz="1600" b="1" dirty="0" smtClean="0"/>
              <a:t>Мои  мама  и  папа  работают  на  заводе,  а  Максим  ходит  в  детский  садик,  </a:t>
            </a:r>
          </a:p>
          <a:p>
            <a:pPr algn="ctr"/>
            <a:r>
              <a:rPr lang="ru-RU" sz="1600" b="1" dirty="0"/>
              <a:t>е</a:t>
            </a:r>
            <a:r>
              <a:rPr lang="ru-RU" sz="1600" b="1" dirty="0" smtClean="0"/>
              <a:t>му  еще  три  года.</a:t>
            </a:r>
            <a:endParaRPr lang="ru-RU" sz="16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21154407">
            <a:off x="5142757" y="3438253"/>
            <a:ext cx="3617284" cy="24339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H:\портфолио Потанькина\IMG_13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5794">
            <a:off x="537305" y="2077162"/>
            <a:ext cx="3979346" cy="29847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0_5ca74_de8ed529_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8630">
            <a:off x="4665643" y="5420991"/>
            <a:ext cx="1200489" cy="1200489"/>
          </a:xfrm>
          <a:prstGeom prst="rect">
            <a:avLst/>
          </a:prstGeom>
        </p:spPr>
      </p:pic>
      <p:pic>
        <p:nvPicPr>
          <p:cNvPr id="6" name="Рисунок 5" descr="0_5ca75_f1c9adb9_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62254">
            <a:off x="4043985" y="1686540"/>
            <a:ext cx="955851" cy="955851"/>
          </a:xfrm>
          <a:prstGeom prst="rect">
            <a:avLst/>
          </a:prstGeom>
        </p:spPr>
      </p:pic>
      <p:pic>
        <p:nvPicPr>
          <p:cNvPr id="7" name="Рисунок 6" descr="0_5ca75_f1c9adb9_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634141">
            <a:off x="1124292" y="5553455"/>
            <a:ext cx="1043337" cy="1043337"/>
          </a:xfrm>
          <a:prstGeom prst="rect">
            <a:avLst/>
          </a:prstGeom>
        </p:spPr>
      </p:pic>
      <p:pic>
        <p:nvPicPr>
          <p:cNvPr id="8" name="Рисунок 7" descr="0_5ca74_de8ed529_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797269">
            <a:off x="7149332" y="1434301"/>
            <a:ext cx="1200489" cy="1200489"/>
          </a:xfrm>
          <a:prstGeom prst="rect">
            <a:avLst/>
          </a:prstGeom>
        </p:spPr>
      </p:pic>
      <p:pic>
        <p:nvPicPr>
          <p:cNvPr id="9" name="Рисунок 8" descr="0_5ca74_de8ed529_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797269">
            <a:off x="370786" y="1513801"/>
            <a:ext cx="854475" cy="85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55145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8662" y="214290"/>
            <a:ext cx="7786742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Еще  в  нашей  квартире  живут  мои  питомцы:</a:t>
            </a:r>
          </a:p>
          <a:p>
            <a:pPr algn="ctr"/>
            <a:r>
              <a:rPr lang="ru-RU" sz="1600" b="1" dirty="0" smtClean="0"/>
              <a:t>котенок  Филя, хомячки  Люся  и  Сема,  а  недавно,  когда  мы  были</a:t>
            </a:r>
          </a:p>
          <a:p>
            <a:pPr algn="ctr"/>
            <a:r>
              <a:rPr lang="ru-RU" sz="1600" b="1" dirty="0"/>
              <a:t>н</a:t>
            </a:r>
            <a:r>
              <a:rPr lang="ru-RU" sz="1600" b="1" dirty="0" smtClean="0"/>
              <a:t>а  выставке  экзотических  животных,  нам  подарили  черепаху.</a:t>
            </a:r>
          </a:p>
          <a:p>
            <a:pPr algn="ctr"/>
            <a:r>
              <a:rPr lang="ru-RU" sz="1600" b="1" dirty="0" smtClean="0"/>
              <a:t>Вот  было  радости!</a:t>
            </a:r>
            <a:endParaRPr lang="ru-RU" sz="1600" b="1" dirty="0"/>
          </a:p>
        </p:txBody>
      </p:sp>
      <p:pic>
        <p:nvPicPr>
          <p:cNvPr id="9217" name="Picture 1" descr="H:\портфолио Потанькина\IMG_13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445769"/>
            <a:ext cx="3429024" cy="25719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218" name="Picture 2" descr="H:\портфолио Потанькина\IMG_13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428736"/>
            <a:ext cx="3143272" cy="23576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220" name="Picture 4" descr="H:\портфолио Потанькина\IMG_13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3786190"/>
            <a:ext cx="3524004" cy="26431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66946215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214290"/>
            <a:ext cx="7901408" cy="3693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А  это  наш  класс  и  моя  первая  учительница  Людмила  Викторовна.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6576" y="923121"/>
            <a:ext cx="8361888" cy="571999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72879767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497950" y="951807"/>
            <a:ext cx="3838509" cy="549574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040" y="951807"/>
            <a:ext cx="3851918" cy="55015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2555776" y="260648"/>
            <a:ext cx="4176465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Вот  так  я  начинала  писать </a:t>
            </a:r>
            <a:r>
              <a:rPr lang="ru-RU" sz="2000" dirty="0" smtClean="0">
                <a:solidFill>
                  <a:srgbClr val="C00000"/>
                </a:solidFill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36164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056" y="428463"/>
            <a:ext cx="3744416" cy="482453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 rot="10800000" flipV="1">
            <a:off x="5000628" y="5700757"/>
            <a:ext cx="3744416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Такие  интересные  и  красочные  задания  по математике  я  очень  охотно  выполняла</a:t>
            </a:r>
            <a:r>
              <a:rPr lang="ru-RU" sz="1400" b="1" dirty="0" smtClean="0"/>
              <a:t>.</a:t>
            </a:r>
            <a:endParaRPr lang="ru-RU" sz="1400" b="1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7906184"/>
              </p:ext>
            </p:extLst>
          </p:nvPr>
        </p:nvGraphicFramePr>
        <p:xfrm>
          <a:off x="679708" y="1844824"/>
          <a:ext cx="3536112" cy="4883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Документ" r:id="rId5" imgW="5289242" imgH="7317492" progId="Word.Document.12">
                  <p:embed/>
                </p:oleObj>
              </mc:Choice>
              <mc:Fallback>
                <p:oleObj name="Документ" r:id="rId5" imgW="5289242" imgH="7317492" progId="Word.Document.12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708" y="1844824"/>
                        <a:ext cx="3536112" cy="48837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 rot="10800000" flipV="1">
            <a:off x="395536" y="450251"/>
            <a:ext cx="4104457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  <a:t>А за наши старания мы получали от Людмилы Викторовны добрые слова «молодец»,  «умница»  и самая лучшая оценка - скрипичный ключ, то есть  очень  хорошо, «душа  поет». </a:t>
            </a:r>
            <a:endParaRPr lang="ru-RU" sz="14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42914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912" y="2289528"/>
            <a:ext cx="5184576" cy="329574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980728"/>
            <a:ext cx="3240360" cy="462544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4214810" y="642918"/>
            <a:ext cx="4320480" cy="101566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3399"/>
                </a:solidFill>
              </a:rPr>
              <a:t>Со  второго  класса   участвовала  в международных  конкурсах: «Русский  медвежонок»  и  «Кенгуру» </a:t>
            </a:r>
            <a:endParaRPr lang="ru-RU" sz="20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827236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8035" y="1485603"/>
            <a:ext cx="2745271" cy="365790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611559" y="5445224"/>
            <a:ext cx="3456384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Диплом  за  </a:t>
            </a:r>
            <a:r>
              <a:rPr lang="en-US" sz="1400" b="1" dirty="0" smtClean="0"/>
              <a:t>II</a:t>
            </a:r>
            <a:r>
              <a:rPr lang="ru-RU" sz="1400" b="1" dirty="0" smtClean="0"/>
              <a:t> место  в  литературном  конкурсе</a:t>
            </a:r>
          </a:p>
          <a:p>
            <a:pPr algn="ctr"/>
            <a:r>
              <a:rPr lang="ru-RU" sz="1400" b="1" dirty="0" smtClean="0"/>
              <a:t>«Мое  любимое  стихотворение  Николая  Рубцова».</a:t>
            </a:r>
            <a:endParaRPr lang="ru-RU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716016" y="2276872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5251936" y="5672541"/>
            <a:ext cx="3419212" cy="7386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Грамота  за  </a:t>
            </a:r>
            <a:r>
              <a:rPr lang="en-US" sz="1400" b="1" dirty="0" smtClean="0"/>
              <a:t>III </a:t>
            </a:r>
            <a:r>
              <a:rPr lang="ru-RU" sz="1400" b="1" dirty="0" smtClean="0"/>
              <a:t> место  в  городском  конкурсе  рисунков  «Этот  День  Победы…»</a:t>
            </a:r>
            <a:endParaRPr lang="ru-RU" sz="1400" b="1" dirty="0"/>
          </a:p>
        </p:txBody>
      </p:sp>
      <p:pic>
        <p:nvPicPr>
          <p:cNvPr id="9" name="Рисунок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485603"/>
            <a:ext cx="2660799" cy="372934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164216" y="178856"/>
            <a:ext cx="8766389" cy="3385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  Принимала  активное  участие  в  городских  конкурсах  и  занимала  призовые  места</a:t>
            </a:r>
            <a:r>
              <a:rPr lang="ru-RU" sz="1400" b="1" dirty="0" smtClean="0">
                <a:solidFill>
                  <a:schemeClr val="tx1"/>
                </a:solidFill>
              </a:rPr>
              <a:t>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28541" y="734822"/>
            <a:ext cx="2037737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/>
              <a:t>Мои  награды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069910943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680</TotalTime>
  <Words>499</Words>
  <Application>Microsoft Office PowerPoint</Application>
  <PresentationFormat>Экран (4:3)</PresentationFormat>
  <Paragraphs>65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Трек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Владелец</dc:creator>
  <cp:lastModifiedBy>User</cp:lastModifiedBy>
  <cp:revision>69</cp:revision>
  <dcterms:created xsi:type="dcterms:W3CDTF">2011-04-20T10:40:43Z</dcterms:created>
  <dcterms:modified xsi:type="dcterms:W3CDTF">2017-11-18T13:16:21Z</dcterms:modified>
</cp:coreProperties>
</file>