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no Pro Caption" pitchFamily="18" charset="0"/>
              </a:rPr>
              <a:t>ЧИТАТЕЛЬСКИЙ ДНЕВНИК</a:t>
            </a:r>
            <a:br>
              <a:rPr lang="ru-RU" dirty="0" smtClean="0">
                <a:latin typeface="Arno Pro Caption" pitchFamily="18" charset="0"/>
              </a:rPr>
            </a:br>
            <a:r>
              <a:rPr lang="ru-RU" dirty="0" smtClean="0">
                <a:latin typeface="Arno Pro Caption" pitchFamily="18" charset="0"/>
              </a:rPr>
              <a:t>2 КЛАСС</a:t>
            </a:r>
            <a:endParaRPr lang="ru-RU" dirty="0">
              <a:latin typeface="Arno Pro Caption" pitchFamily="18" charset="0"/>
            </a:endParaRPr>
          </a:p>
        </p:txBody>
      </p:sp>
      <p:pic>
        <p:nvPicPr>
          <p:cNvPr id="4" name="Содержимое 3" descr="1 Облож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404" t="9252" r="11403" b="9026"/>
          <a:stretch>
            <a:fillRect/>
          </a:stretch>
        </p:blipFill>
        <p:spPr>
          <a:xfrm>
            <a:off x="2123728" y="1700808"/>
            <a:ext cx="4248472" cy="496855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no Pro Caption" pitchFamily="18" charset="0"/>
              </a:rPr>
              <a:t>Николай Некрасов</a:t>
            </a:r>
            <a:br>
              <a:rPr lang="ru-RU" dirty="0" smtClean="0">
                <a:latin typeface="Arno Pro Caption" pitchFamily="18" charset="0"/>
              </a:rPr>
            </a:br>
            <a:r>
              <a:rPr lang="ru-RU" dirty="0" smtClean="0">
                <a:latin typeface="Arno Pro Caption" pitchFamily="18" charset="0"/>
              </a:rPr>
              <a:t>«Дедушка </a:t>
            </a:r>
            <a:r>
              <a:rPr lang="ru-RU" dirty="0" err="1" smtClean="0">
                <a:latin typeface="Arno Pro Caption" pitchFamily="18" charset="0"/>
              </a:rPr>
              <a:t>Мазай</a:t>
            </a:r>
            <a:r>
              <a:rPr lang="ru-RU" dirty="0" smtClean="0">
                <a:latin typeface="Arno Pro Caption" pitchFamily="18" charset="0"/>
              </a:rPr>
              <a:t> и зайцы»</a:t>
            </a:r>
            <a:endParaRPr lang="ru-RU" dirty="0">
              <a:latin typeface="Arno Pro Caption" pitchFamily="18" charset="0"/>
            </a:endParaRPr>
          </a:p>
        </p:txBody>
      </p:sp>
      <p:pic>
        <p:nvPicPr>
          <p:cNvPr id="5" name="Содержимое 4" descr="27 Дедушка Мазай и зайц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4176464" cy="316835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Содержимое 5" descr="28 Дедушка Мазай и зайцы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573016"/>
            <a:ext cx="4051032" cy="304938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no Pro Caption" pitchFamily="18" charset="0"/>
              </a:rPr>
              <a:t>Дмитрий </a:t>
            </a:r>
            <a:r>
              <a:rPr lang="ru-RU" dirty="0" err="1" smtClean="0">
                <a:latin typeface="Arno Pro Caption" pitchFamily="18" charset="0"/>
              </a:rPr>
              <a:t>Мамин-Сибиряк</a:t>
            </a:r>
            <a:r>
              <a:rPr lang="ru-RU" dirty="0" smtClean="0">
                <a:latin typeface="Arno Pro Caption" pitchFamily="18" charset="0"/>
              </a:rPr>
              <a:t/>
            </a:r>
            <a:br>
              <a:rPr lang="ru-RU" dirty="0" smtClean="0">
                <a:latin typeface="Arno Pro Caption" pitchFamily="18" charset="0"/>
              </a:rPr>
            </a:br>
            <a:r>
              <a:rPr lang="ru-RU" dirty="0" smtClean="0">
                <a:latin typeface="Arno Pro Caption" pitchFamily="18" charset="0"/>
              </a:rPr>
              <a:t>«Приёмыш»</a:t>
            </a:r>
            <a:endParaRPr lang="ru-RU" dirty="0">
              <a:latin typeface="Arno Pro Caption" pitchFamily="18" charset="0"/>
            </a:endParaRPr>
          </a:p>
        </p:txBody>
      </p:sp>
      <p:pic>
        <p:nvPicPr>
          <p:cNvPr id="5" name="Содержимое 4" descr="30 Приёмыш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104456" cy="309634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Содержимое 5" descr="31 Приёмыш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4259312" cy="32110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no Pro Caption" pitchFamily="18" charset="0"/>
              </a:rPr>
              <a:t>Виктор Гюго</a:t>
            </a:r>
            <a:br>
              <a:rPr lang="ru-RU" dirty="0" smtClean="0">
                <a:latin typeface="Arno Pro Caption" pitchFamily="18" charset="0"/>
              </a:rPr>
            </a:br>
            <a:r>
              <a:rPr lang="ru-RU" dirty="0" smtClean="0">
                <a:latin typeface="Arno Pro Caption" pitchFamily="18" charset="0"/>
              </a:rPr>
              <a:t>«</a:t>
            </a:r>
            <a:r>
              <a:rPr lang="ru-RU" dirty="0" err="1" smtClean="0">
                <a:latin typeface="Arno Pro Caption" pitchFamily="18" charset="0"/>
              </a:rPr>
              <a:t>Гаврош</a:t>
            </a:r>
            <a:r>
              <a:rPr lang="ru-RU" dirty="0" smtClean="0">
                <a:latin typeface="Arno Pro Caption" pitchFamily="18" charset="0"/>
              </a:rPr>
              <a:t>»</a:t>
            </a:r>
            <a:endParaRPr lang="ru-RU" dirty="0">
              <a:latin typeface="Arno Pro Caption" pitchFamily="18" charset="0"/>
            </a:endParaRPr>
          </a:p>
        </p:txBody>
      </p:sp>
      <p:pic>
        <p:nvPicPr>
          <p:cNvPr id="5" name="Содержимое 4" descr="33 Гаврош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4104456" cy="302433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Содержимое 5" descr="34 Гаврош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501008"/>
            <a:ext cx="4097640" cy="309091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no Pro Caption" pitchFamily="18" charset="0"/>
              </a:rPr>
              <a:t>Виктор Астафьев</a:t>
            </a:r>
            <a:br>
              <a:rPr lang="ru-RU" dirty="0" smtClean="0">
                <a:latin typeface="Arno Pro Caption" pitchFamily="18" charset="0"/>
              </a:rPr>
            </a:br>
            <a:r>
              <a:rPr lang="ru-RU" dirty="0" smtClean="0">
                <a:latin typeface="Arno Pro Caption" pitchFamily="18" charset="0"/>
              </a:rPr>
              <a:t>«</a:t>
            </a:r>
            <a:r>
              <a:rPr lang="ru-RU" dirty="0" err="1" smtClean="0">
                <a:latin typeface="Arno Pro Caption" pitchFamily="18" charset="0"/>
              </a:rPr>
              <a:t>Стрижонок</a:t>
            </a:r>
            <a:r>
              <a:rPr lang="ru-RU" dirty="0" smtClean="0">
                <a:latin typeface="Arno Pro Caption" pitchFamily="18" charset="0"/>
              </a:rPr>
              <a:t> Скрип»</a:t>
            </a:r>
            <a:endParaRPr lang="ru-RU" dirty="0">
              <a:latin typeface="Arno Pro Caption" pitchFamily="18" charset="0"/>
            </a:endParaRPr>
          </a:p>
        </p:txBody>
      </p:sp>
      <p:pic>
        <p:nvPicPr>
          <p:cNvPr id="5" name="Содержимое 4" descr="36 Стрижонок Скрип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248472" cy="309634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Содержимое 5" descr="37 Стрижонок Скрип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3645024"/>
            <a:ext cx="4089256" cy="301471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no Pro Caption" pitchFamily="18" charset="0"/>
              </a:rPr>
              <a:t>Евгений Пермяк</a:t>
            </a:r>
            <a:br>
              <a:rPr lang="ru-RU" dirty="0" smtClean="0">
                <a:latin typeface="Arno Pro Caption" pitchFamily="18" charset="0"/>
              </a:rPr>
            </a:br>
            <a:r>
              <a:rPr lang="ru-RU" dirty="0" smtClean="0">
                <a:latin typeface="Arno Pro Caption" pitchFamily="18" charset="0"/>
              </a:rPr>
              <a:t>«777 мастеров»</a:t>
            </a:r>
            <a:endParaRPr lang="ru-RU" dirty="0">
              <a:latin typeface="Arno Pro Caption" pitchFamily="18" charset="0"/>
            </a:endParaRPr>
          </a:p>
        </p:txBody>
      </p:sp>
      <p:pic>
        <p:nvPicPr>
          <p:cNvPr id="5" name="Содержимое 4" descr="39 777 мастеро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4176464" cy="309634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Содержимое 5" descr="40 777 мастеров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3610" t="4545" r="4331" b="6818"/>
          <a:stretch>
            <a:fillRect/>
          </a:stretch>
        </p:blipFill>
        <p:spPr>
          <a:xfrm>
            <a:off x="4932040" y="3573016"/>
            <a:ext cx="3960440" cy="309634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no Pro Caption" pitchFamily="18" charset="0"/>
              </a:rPr>
              <a:t>Виктор Драгунский</a:t>
            </a:r>
            <a:br>
              <a:rPr lang="ru-RU" dirty="0" smtClean="0">
                <a:latin typeface="Arno Pro Caption" pitchFamily="18" charset="0"/>
              </a:rPr>
            </a:br>
            <a:r>
              <a:rPr lang="ru-RU" dirty="0" smtClean="0">
                <a:latin typeface="Arno Pro Caption" pitchFamily="18" charset="0"/>
              </a:rPr>
              <a:t>« Шляпа гроссмейстера»</a:t>
            </a:r>
            <a:endParaRPr lang="ru-RU" dirty="0">
              <a:latin typeface="Arno Pro Caption" pitchFamily="18" charset="0"/>
            </a:endParaRPr>
          </a:p>
        </p:txBody>
      </p:sp>
      <p:pic>
        <p:nvPicPr>
          <p:cNvPr id="5" name="Содержимое 4" descr="42 Шляпа гроссмейстер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248472" cy="316835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Содержимое 5" descr="43 Шляпа гроссмейстер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7357" t="6897" r="6809" b="10345"/>
          <a:stretch>
            <a:fillRect/>
          </a:stretch>
        </p:blipFill>
        <p:spPr>
          <a:xfrm>
            <a:off x="4932040" y="3861048"/>
            <a:ext cx="3960440" cy="273630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Arno Pro Caption" pitchFamily="18" charset="0"/>
              </a:rPr>
              <a:t>Ян </a:t>
            </a:r>
            <a:r>
              <a:rPr lang="ru-RU" sz="3200" dirty="0" err="1" smtClean="0">
                <a:latin typeface="Arno Pro Caption" pitchFamily="18" charset="0"/>
              </a:rPr>
              <a:t>Экхольм</a:t>
            </a:r>
            <a:r>
              <a:rPr lang="ru-RU" sz="3200" dirty="0" smtClean="0">
                <a:latin typeface="Arno Pro Caption" pitchFamily="18" charset="0"/>
              </a:rPr>
              <a:t/>
            </a:r>
            <a:br>
              <a:rPr lang="ru-RU" sz="3200" dirty="0" smtClean="0">
                <a:latin typeface="Arno Pro Caption" pitchFamily="18" charset="0"/>
              </a:rPr>
            </a:br>
            <a:r>
              <a:rPr lang="ru-RU" sz="3200" dirty="0" smtClean="0">
                <a:latin typeface="Arno Pro Caption" pitchFamily="18" charset="0"/>
              </a:rPr>
              <a:t>«</a:t>
            </a:r>
            <a:r>
              <a:rPr lang="ru-RU" sz="3200" dirty="0" err="1" smtClean="0">
                <a:latin typeface="Arno Pro Caption" pitchFamily="18" charset="0"/>
              </a:rPr>
              <a:t>Тутта</a:t>
            </a:r>
            <a:r>
              <a:rPr lang="ru-RU" sz="3200" dirty="0" smtClean="0">
                <a:latin typeface="Arno Pro Caption" pitchFamily="18" charset="0"/>
              </a:rPr>
              <a:t> Первая и Людвиг Четырнадцатый»</a:t>
            </a:r>
            <a:endParaRPr lang="ru-RU" sz="3200" dirty="0">
              <a:latin typeface="Arno Pro Caption" pitchFamily="18" charset="0"/>
            </a:endParaRPr>
          </a:p>
        </p:txBody>
      </p:sp>
      <p:pic>
        <p:nvPicPr>
          <p:cNvPr id="5" name="Содержимое 4" descr="45 Тутта Первая и Людвиг Четырнадцаты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3744416" cy="482453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Содержимое 5" descr="46 Тутта Первая и Людвиг Четырнадцатый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3574" t="2533" b="4924"/>
          <a:stretch>
            <a:fillRect/>
          </a:stretch>
        </p:blipFill>
        <p:spPr>
          <a:xfrm>
            <a:off x="5004048" y="1772816"/>
            <a:ext cx="3780140" cy="482453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11521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latin typeface="Arno Pro Caption" pitchFamily="18" charset="0"/>
              </a:rPr>
              <a:t>Список</a:t>
            </a:r>
            <a:r>
              <a:rPr lang="ru-RU" sz="5300" dirty="0" smtClean="0"/>
              <a:t>, </a:t>
            </a:r>
            <a:r>
              <a:rPr lang="ru-RU" sz="5300" dirty="0" smtClean="0">
                <a:latin typeface="Arno Pro Caption" pitchFamily="18" charset="0"/>
              </a:rPr>
              <a:t>прочитанных книг</a:t>
            </a:r>
            <a:r>
              <a:rPr lang="ru-RU" sz="3600" dirty="0" smtClean="0">
                <a:latin typeface="Arno Pro Caption" pitchFamily="18" charset="0"/>
              </a:rPr>
              <a:t/>
            </a:r>
            <a:br>
              <a:rPr lang="ru-RU" sz="3600" dirty="0" smtClean="0">
                <a:latin typeface="Arno Pro Caption" pitchFamily="18" charset="0"/>
              </a:rPr>
            </a:br>
            <a:endParaRPr lang="ru-RU" sz="3600" dirty="0">
              <a:latin typeface="Arno Pro Caption" pitchFamily="18" charset="0"/>
            </a:endParaRPr>
          </a:p>
        </p:txBody>
      </p:sp>
      <p:pic>
        <p:nvPicPr>
          <p:cNvPr id="5" name="Содержимое 4" descr="2Страница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3672408" cy="489654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Содержимое 5" descr="3 Список прочитанных книг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700808"/>
            <a:ext cx="3672408" cy="489654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no Pro Caption" pitchFamily="18" charset="0"/>
              </a:rPr>
              <a:t>Николай Гарин-Михайловский</a:t>
            </a:r>
            <a:br>
              <a:rPr lang="ru-RU" dirty="0" smtClean="0">
                <a:latin typeface="Arno Pro Caption" pitchFamily="18" charset="0"/>
              </a:rPr>
            </a:br>
            <a:r>
              <a:rPr lang="ru-RU" dirty="0" smtClean="0">
                <a:latin typeface="Arno Pro Caption" pitchFamily="18" charset="0"/>
              </a:rPr>
              <a:t>«Тёма и Жучка»</a:t>
            </a:r>
            <a:endParaRPr lang="ru-RU" dirty="0">
              <a:latin typeface="Arno Pro Caption" pitchFamily="18" charset="0"/>
            </a:endParaRPr>
          </a:p>
        </p:txBody>
      </p:sp>
      <p:pic>
        <p:nvPicPr>
          <p:cNvPr id="5" name="Содержимое 4" descr="6 Тёма и жуч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032448" cy="504056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Содержимое 5" descr="7 Тёма и жуч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492896"/>
            <a:ext cx="4089648" cy="302433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67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no Pro Caption" pitchFamily="18" charset="0"/>
              </a:rPr>
              <a:t>Марк Твен</a:t>
            </a:r>
            <a:br>
              <a:rPr lang="ru-RU" dirty="0" smtClean="0">
                <a:latin typeface="Arno Pro Caption" pitchFamily="18" charset="0"/>
              </a:rPr>
            </a:br>
            <a:r>
              <a:rPr lang="ru-RU" dirty="0" smtClean="0">
                <a:latin typeface="Arno Pro Caption" pitchFamily="18" charset="0"/>
              </a:rPr>
              <a:t>«Приключения Тома </a:t>
            </a:r>
            <a:r>
              <a:rPr lang="ru-RU" dirty="0" err="1" smtClean="0">
                <a:latin typeface="Arno Pro Caption" pitchFamily="18" charset="0"/>
              </a:rPr>
              <a:t>Сойера</a:t>
            </a:r>
            <a:r>
              <a:rPr lang="ru-RU" dirty="0" smtClean="0">
                <a:latin typeface="Arno Pro Caption" pitchFamily="18" charset="0"/>
              </a:rPr>
              <a:t>»</a:t>
            </a:r>
            <a:endParaRPr lang="ru-RU" dirty="0">
              <a:latin typeface="Arno Pro Caption" pitchFamily="18" charset="0"/>
            </a:endParaRPr>
          </a:p>
        </p:txBody>
      </p:sp>
      <p:pic>
        <p:nvPicPr>
          <p:cNvPr id="5" name="Содержимое 4" descr="9 Приключения Тома Сойер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3888432" cy="488600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Содержимое 5" descr="10 Приключения Тома Сойер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628800"/>
            <a:ext cx="3951671" cy="488600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no Pro Caption" pitchFamily="18" charset="0"/>
              </a:rPr>
              <a:t>Николай Сладков</a:t>
            </a:r>
            <a:br>
              <a:rPr lang="ru-RU" dirty="0" smtClean="0">
                <a:latin typeface="Arno Pro Caption" pitchFamily="18" charset="0"/>
              </a:rPr>
            </a:br>
            <a:r>
              <a:rPr lang="ru-RU" dirty="0" smtClean="0">
                <a:latin typeface="Arno Pro Caption" pitchFamily="18" charset="0"/>
              </a:rPr>
              <a:t>«Зимние долги»</a:t>
            </a:r>
            <a:endParaRPr lang="ru-RU" dirty="0">
              <a:latin typeface="Arno Pro Caption" pitchFamily="18" charset="0"/>
            </a:endParaRPr>
          </a:p>
        </p:txBody>
      </p:sp>
      <p:pic>
        <p:nvPicPr>
          <p:cNvPr id="5" name="Содержимое 4" descr="12 Зимние долг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600400" cy="496855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Содержимое 5" descr="13 Зимние долг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628800"/>
            <a:ext cx="3945632" cy="496855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no Pro Caption" pitchFamily="18" charset="0"/>
              </a:rPr>
              <a:t>Константин Паустовский</a:t>
            </a:r>
            <a:br>
              <a:rPr lang="ru-RU" dirty="0" smtClean="0">
                <a:latin typeface="Arno Pro Caption" pitchFamily="18" charset="0"/>
              </a:rPr>
            </a:br>
            <a:r>
              <a:rPr lang="ru-RU" dirty="0" smtClean="0">
                <a:latin typeface="Arno Pro Caption" pitchFamily="18" charset="0"/>
              </a:rPr>
              <a:t>«Стальное колечко»</a:t>
            </a:r>
            <a:endParaRPr lang="ru-RU" dirty="0">
              <a:latin typeface="Arno Pro Caption" pitchFamily="18" charset="0"/>
            </a:endParaRPr>
          </a:p>
        </p:txBody>
      </p:sp>
      <p:pic>
        <p:nvPicPr>
          <p:cNvPr id="5" name="Содержимое 4" descr="15 Стальное колечк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4104456" cy="316835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Содержимое 5" descr="16 Стальное колечко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429000"/>
            <a:ext cx="4032448" cy="309634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no Pro Caption" pitchFamily="18" charset="0"/>
              </a:rPr>
              <a:t>Борис </a:t>
            </a:r>
            <a:r>
              <a:rPr lang="ru-RU" dirty="0" err="1" smtClean="0">
                <a:latin typeface="Arno Pro Caption" pitchFamily="18" charset="0"/>
              </a:rPr>
              <a:t>Заходер</a:t>
            </a:r>
            <a:r>
              <a:rPr lang="ru-RU" dirty="0" smtClean="0">
                <a:latin typeface="Arno Pro Caption" pitchFamily="18" charset="0"/>
              </a:rPr>
              <a:t/>
            </a:r>
            <a:br>
              <a:rPr lang="ru-RU" dirty="0" smtClean="0">
                <a:latin typeface="Arno Pro Caption" pitchFamily="18" charset="0"/>
              </a:rPr>
            </a:br>
            <a:r>
              <a:rPr lang="ru-RU" dirty="0" smtClean="0">
                <a:latin typeface="Arno Pro Caption" pitchFamily="18" charset="0"/>
              </a:rPr>
              <a:t>«Сказка про всех на свете»</a:t>
            </a:r>
            <a:endParaRPr lang="ru-RU" dirty="0">
              <a:latin typeface="Arno Pro Caption" pitchFamily="18" charset="0"/>
            </a:endParaRPr>
          </a:p>
        </p:txBody>
      </p:sp>
      <p:pic>
        <p:nvPicPr>
          <p:cNvPr id="5" name="Содержимое 4" descr="18 Сказка про всех на свет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4104456" cy="309634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8" name="Содержимое 7" descr="19 Сказка про всех на свете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4178"/>
          <a:stretch>
            <a:fillRect/>
          </a:stretch>
        </p:blipFill>
        <p:spPr>
          <a:xfrm>
            <a:off x="4788024" y="3501008"/>
            <a:ext cx="3960440" cy="309634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no Pro Caption" pitchFamily="18" charset="0"/>
              </a:rPr>
              <a:t>Виталий Бианки</a:t>
            </a:r>
            <a:br>
              <a:rPr lang="ru-RU" dirty="0" smtClean="0">
                <a:latin typeface="Arno Pro Caption" pitchFamily="18" charset="0"/>
              </a:rPr>
            </a:br>
            <a:r>
              <a:rPr lang="ru-RU" dirty="0" smtClean="0">
                <a:latin typeface="Arno Pro Caption" pitchFamily="18" charset="0"/>
              </a:rPr>
              <a:t>«Заяц, Косач, Медведь и Весна»</a:t>
            </a:r>
            <a:endParaRPr lang="ru-RU" dirty="0">
              <a:latin typeface="Arno Pro Caption" pitchFamily="18" charset="0"/>
            </a:endParaRPr>
          </a:p>
        </p:txBody>
      </p:sp>
      <p:pic>
        <p:nvPicPr>
          <p:cNvPr id="5" name="Содержимое 4" descr="21 Заяц, Косач, Медведь и Весн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4248472" cy="316835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Содержимое 5" descr="22 Заяц, Косач, Медведь и Весн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3501008"/>
            <a:ext cx="3960440" cy="311123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no Pro Caption" pitchFamily="18" charset="0"/>
              </a:rPr>
              <a:t>Константин Паустовский</a:t>
            </a:r>
            <a:br>
              <a:rPr lang="ru-RU" dirty="0" smtClean="0">
                <a:latin typeface="Arno Pro Caption" pitchFamily="18" charset="0"/>
              </a:rPr>
            </a:br>
            <a:r>
              <a:rPr lang="ru-RU" dirty="0" smtClean="0">
                <a:latin typeface="Arno Pro Caption" pitchFamily="18" charset="0"/>
              </a:rPr>
              <a:t>«Заботливый цветок»</a:t>
            </a:r>
            <a:endParaRPr lang="ru-RU" dirty="0">
              <a:latin typeface="Arno Pro Caption" pitchFamily="18" charset="0"/>
            </a:endParaRPr>
          </a:p>
        </p:txBody>
      </p:sp>
      <p:pic>
        <p:nvPicPr>
          <p:cNvPr id="5" name="Содержимое 4" descr="24 Заботливый цвет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4032448" cy="295232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Содержимое 5" descr="25 Заботливый цветок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789040"/>
            <a:ext cx="4113768" cy="279030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34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ЧИТАТЕЛЬСКИЙ ДНЕВНИК 2 КЛАСС</vt:lpstr>
      <vt:lpstr>Список, прочитанных книг </vt:lpstr>
      <vt:lpstr>Николай Гарин-Михайловский «Тёма и Жучка»</vt:lpstr>
      <vt:lpstr>Марк Твен «Приключения Тома Сойера»</vt:lpstr>
      <vt:lpstr>Николай Сладков «Зимние долги»</vt:lpstr>
      <vt:lpstr>Константин Паустовский «Стальное колечко»</vt:lpstr>
      <vt:lpstr>Борис Заходер «Сказка про всех на свете»</vt:lpstr>
      <vt:lpstr>Виталий Бианки «Заяц, Косач, Медведь и Весна»</vt:lpstr>
      <vt:lpstr>Константин Паустовский «Заботливый цветок»</vt:lpstr>
      <vt:lpstr>Николай Некрасов «Дедушка Мазай и зайцы»</vt:lpstr>
      <vt:lpstr>Дмитрий Мамин-Сибиряк «Приёмыш»</vt:lpstr>
      <vt:lpstr>Виктор Гюго «Гаврош»</vt:lpstr>
      <vt:lpstr>Виктор Астафьев «Стрижонок Скрип»</vt:lpstr>
      <vt:lpstr>Евгений Пермяк «777 мастеров»</vt:lpstr>
      <vt:lpstr>Виктор Драгунский « Шляпа гроссмейстера»</vt:lpstr>
      <vt:lpstr>Ян Экхольм «Тутта Первая и Людвиг Четырнадцатый»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ЛЕНИНГРАДСКАЯ  БЛОКАДА</dc:title>
  <dc:creator>Ольга</dc:creator>
  <cp:lastModifiedBy>Ольга</cp:lastModifiedBy>
  <cp:revision>18</cp:revision>
  <dcterms:created xsi:type="dcterms:W3CDTF">2014-05-05T14:57:20Z</dcterms:created>
  <dcterms:modified xsi:type="dcterms:W3CDTF">2014-06-09T16:11:37Z</dcterms:modified>
</cp:coreProperties>
</file>