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Обложка дневн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687" t="13703" r="7687" b="12469"/>
          <a:stretch>
            <a:fillRect/>
          </a:stretch>
        </p:blipFill>
        <p:spPr>
          <a:xfrm>
            <a:off x="971600" y="2204864"/>
            <a:ext cx="7344816" cy="41764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164219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  <a:t>ЧИТАТЕЛЬСКИЙ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  <a:t>ДНЕВНИК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  <a:t>3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  <a:t>класс</a:t>
            </a:r>
            <a:endParaRPr lang="ru-RU" b="1" dirty="0">
              <a:solidFill>
                <a:srgbClr val="FFFF00"/>
              </a:solidFill>
              <a:latin typeface="Monotype Corsiva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Павел Бажов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«Серебряное копытце»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4 Серебряное копытц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4104456" cy="4824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25 Серебряное копытц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384376" cy="25202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26 Серебряное копыт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21088"/>
            <a:ext cx="3395216" cy="210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Таджикские народные сказки</a:t>
            </a:r>
            <a:b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«Тыква-путешественница»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7 Тыква-путешественниц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176464" cy="4824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28 Тыква-путешественниц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384376" cy="25202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29 Тыква-путешественн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93096"/>
            <a:ext cx="3409568" cy="204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Александр Куприн</a:t>
            </a:r>
            <a:b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«Слон»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30 Сл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248472" cy="48965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31 Сло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240360" cy="26642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32 Сл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93096"/>
            <a:ext cx="3251200" cy="209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Константин Паустовский</a:t>
            </a:r>
            <a:b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FF00"/>
                </a:solidFill>
              </a:rPr>
              <a:t>«Заячьи  лапы»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33 Заячьи лап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888432" cy="4824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34 Заячьи лап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84784"/>
            <a:ext cx="3312368" cy="29523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35 Заячьи лап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581128"/>
            <a:ext cx="3291840" cy="176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Павел Бажов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«</a:t>
            </a:r>
            <a:r>
              <a:rPr lang="ru-RU" sz="4400" dirty="0" err="1" smtClean="0">
                <a:solidFill>
                  <a:srgbClr val="FFFF00"/>
                </a:solidFill>
              </a:rPr>
              <a:t>Огневушка-поскакушка</a:t>
            </a:r>
            <a:r>
              <a:rPr lang="ru-RU" sz="4400" dirty="0" smtClean="0">
                <a:solidFill>
                  <a:srgbClr val="FFFF00"/>
                </a:solidFill>
              </a:rPr>
              <a:t>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36 Огневушка-поскак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4176464" cy="4824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37 Огневушка-поскаку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3240360" cy="25202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38 Огневушка-поскак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21088"/>
            <a:ext cx="3251200" cy="218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Татьяна Пономарёва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«Рассказы»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39 Рассказ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320480" cy="4824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40 Рассказ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84784"/>
            <a:ext cx="3240360" cy="28803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41 Рассказ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581128"/>
            <a:ext cx="3180080" cy="173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Александр  Курляндский</a:t>
            </a:r>
            <a:b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«Вы не были на </a:t>
            </a:r>
            <a:r>
              <a:rPr lang="ru-RU" sz="4400" dirty="0" err="1" smtClean="0">
                <a:solidFill>
                  <a:srgbClr val="FFFF00"/>
                </a:solidFill>
              </a:rPr>
              <a:t>Таити</a:t>
            </a:r>
            <a:r>
              <a:rPr lang="ru-RU" sz="4400" dirty="0" smtClean="0">
                <a:solidFill>
                  <a:srgbClr val="FFFF00"/>
                </a:solidFill>
              </a:rPr>
              <a:t>?»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42 Вы не были на Таит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4176464" cy="49685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43 Вы не были на Таит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240360" cy="27363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44 Вы не были на Таи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65104"/>
            <a:ext cx="3291840" cy="19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 Список кни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392488" cy="49685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Список прочитанных книг</a:t>
            </a:r>
            <a:endParaRPr lang="ru-RU" sz="60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Виктор Драгунский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«Девочка на шаре»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4 Девочка на шар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384376" cy="24482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5 Девочка на шар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077072"/>
            <a:ext cx="3395216" cy="2277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3 Девочка на шар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3816424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Виктор Драгунский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«Похититель собак»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7 Похититель собак 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672408" cy="24482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8 Похититель собак 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4149080"/>
            <a:ext cx="3611240" cy="22336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6 Похититель соб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3960440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Туве Янсон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FFFF00"/>
                </a:solidFill>
              </a:rPr>
              <a:t>«Шляпа Волшебника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0 Шляпа Волшебн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456384" cy="21602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11 Шляпа Волшебни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796784" cy="2357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9 Шляпа Волшебн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0"/>
            <a:ext cx="3888432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Пётр Ершов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«Конёк-горбунок»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2 Конёк-горбун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248472" cy="5040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13 Конёк-горбуно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744416" cy="26642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14 Конёк-горбу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293096"/>
            <a:ext cx="3744416" cy="223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Ирина Пивоварова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«Рассказы Люси Синицыной, ученицы третьего класса»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5 Рассказы Люси Синицыной, ученицы третьего класс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744416" cy="48965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16 Рассказы Люси Синицыной, ученицы третьего класс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240360" cy="26544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17 Рассказы Люси Синицыной, ученицы третьего клас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365104"/>
            <a:ext cx="3251200" cy="209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Саша Чёрный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«Дневник Фокса Микки»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8 Дневник фокса Мик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104456" cy="49685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19 Дневник фокса Мик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340768"/>
            <a:ext cx="3312368" cy="25202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20 Дневник фокса Мик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3291840" cy="232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Владимир Одоевский</a:t>
            </a:r>
            <a:b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«Городок в табакерке»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1 Городок в табакерк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176464" cy="47525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22 Городок в табакерк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240360" cy="2592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23 Городок в табакер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293096"/>
            <a:ext cx="3235960" cy="2059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</TotalTime>
  <Words>34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ЧИТАТЕЛЬСКИЙ ДНЕВНИК 3 класс</vt:lpstr>
      <vt:lpstr>Список прочитанных книг</vt:lpstr>
      <vt:lpstr>Виктор Драгунский «Девочка на шаре»</vt:lpstr>
      <vt:lpstr>Виктор Драгунский  «Похититель собак»</vt:lpstr>
      <vt:lpstr>Туве Янсон «Шляпа Волшебника»</vt:lpstr>
      <vt:lpstr>Пётр Ершов «Конёк-горбунок»</vt:lpstr>
      <vt:lpstr>Ирина Пивоварова «Рассказы Люси Синицыной, ученицы третьего класса»</vt:lpstr>
      <vt:lpstr>Саша Чёрный «Дневник Фокса Микки»</vt:lpstr>
      <vt:lpstr>Владимир Одоевский «Городок в табакерке»</vt:lpstr>
      <vt:lpstr>Павел Бажов «Серебряное копытце»</vt:lpstr>
      <vt:lpstr>Таджикские народные сказки «Тыква-путешественница»</vt:lpstr>
      <vt:lpstr>Александр Куприн «Слон»</vt:lpstr>
      <vt:lpstr>Константин Паустовский «Заячьи  лапы»</vt:lpstr>
      <vt:lpstr>Павел Бажов «Огневушка-поскакушка»</vt:lpstr>
      <vt:lpstr>Татьяна Пономарёва «Рассказы»</vt:lpstr>
      <vt:lpstr>Александр  Курляндский «Вы не были на Таити?»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ЛЕНИНГРАДСКАЯ  БЛОКАДА</dc:title>
  <dc:creator>Ольга</dc:creator>
  <cp:lastModifiedBy>Ольга</cp:lastModifiedBy>
  <cp:revision>21</cp:revision>
  <dcterms:created xsi:type="dcterms:W3CDTF">2014-05-05T14:57:20Z</dcterms:created>
  <dcterms:modified xsi:type="dcterms:W3CDTF">2014-06-09T16:10:04Z</dcterms:modified>
</cp:coreProperties>
</file>